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706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C07635-A31E-8807-A39A-04C372878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2031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4821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D5038FD-64AB-733C-14FE-3AC2955F0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23F593-80BC-91CD-6C94-3A10ED947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9310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4C080B5-98F7-FFF8-E2FC-82617D5D1F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733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6839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9CDD9C-E229-7A73-43DC-EF3DAE7D3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1515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4CAD5A-5AA7-2A0C-427D-E94B59218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15AE06-6A58-8508-988F-3A38A1018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5A855C-DB1A-9985-0FC8-469CD6F4F0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705B96-8FC9-5657-CC45-43A0EEA52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D49CB1-39F5-4A15-739A-61AED16D1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BF4998-9591-D156-998B-B4F9E453A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C38DE5-8D4C-D569-00DE-6D52B1066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98B495-2A43-FC2A-EF1F-F6AA5B92B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A7FC39-390A-9533-93DA-76D10B46F1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2025-04-15T07:15:47Z</dcterms:modified>
</cp:coreProperties>
</file>