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Holmestrand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00726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27 067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26 623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12 341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29 007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64A1CAF-FF9B-E779-FC7A-E13BD3F27E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1426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48789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EA3FA85-2BA4-31E4-33C8-7557C8B849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D404BDD-C459-EE16-FC11-34F7A8AF2A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03599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29 007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F1C7302-83C1-ACF5-2266-53348DD8AF0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4903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2448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23 655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B6F00D-775C-3F20-2EFB-A54E89BABA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29049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24 883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5BE064C-18B6-01D0-2188-3F0BD1F52A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C69010-6DAC-B9D6-7959-A9B488D64D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BFBA38-490D-AD7B-FB15-5F5E1DF32C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794898-7B1A-20CD-7BCF-BA28AAA13A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47F30A5-B25C-8224-0DFA-4114DC235A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6481824-D608-2796-6C53-7FEBA22CF2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7A2A82F-176A-C2F0-4686-742E675930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36BCD38-A886-A94C-A430-2E6CC21436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562A4FA-BEEB-EE7F-01AF-A5FDE021F5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2025-04-15T07:15:37Z</dcterms:modified>
</cp:coreProperties>
</file>