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Horten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3939648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22 143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20 879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14 383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2 510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12 548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23 389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63E91A8-4739-1440-75B0-5DC9444E28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295476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1860690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BA4EB73D-464D-A8EB-5FD7-CBC1CBABF5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D1B0309-4D2C-8C7C-9163-BA95F76FCF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054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23 389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09503518-BC68-C72E-0B76-58ECB3B4149E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512343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433504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15 122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3 327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4 940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03B5158-92A2-9298-E2B5-E3DA3EE318D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595752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21 000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2 305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DCD847E-59C4-8F98-2914-D45F5EFAF62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099402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705CFF1-D0A4-5902-CF31-813233FAC0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95308BE-FE68-69FA-1356-373FA813A60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19DA231-D77B-C2C6-BB2B-CA72885F5B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712C107-A92D-045F-45F6-2190DBB25B7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3203365-6906-7551-DABC-CD0741EED0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6FAD99B-3736-CE17-CEBE-8AAC4462825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B886A72-8C2D-97A7-85CC-9CFE241F1F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9BFE4A1-B29F-4094-D514-F7104401902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764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2025-04-15T07:15:28Z</dcterms:modified>
</cp:coreProperties>
</file>