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62" d="100"/>
          <a:sy n="162" d="100"/>
        </p:scale>
        <p:origin x="1662" y="138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4/9/2025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4/9/2025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Innlandet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57893230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167 321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181 050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143 939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22 794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36 652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179 264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6810ECA5-A107-1EB4-2BCC-47AC357416E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528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01927328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29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37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94128177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7091D13C-4CC7-B9B2-4B0D-78E3CC298E3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5284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D49A787F-115D-AA06-D6B7-BBBCFC3F234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528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00717917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12/2024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28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57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70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571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212 922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31.12.2024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40697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både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22F94A2A-E87E-0C20-B652-31A46C07470A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15726457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2023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49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25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29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54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16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59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96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137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200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503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503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38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64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142 843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137 744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175 538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193 526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kommunesamslåing må vi begynne å med historikk på nytt i 2024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50298622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25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196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253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88 158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19 211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104 563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både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1F677DD3-8F4F-CDEE-83D3-DA38F6516AA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66877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36068044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41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24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13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116 962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18 083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71 109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992E854B-182B-5F24-83A3-B91F6E9CDFF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1"/>
            <a:ext cx="477654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5B3EB5D7-341A-6B8F-A448-9DF4354761A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405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6AC0065F-2290-F19D-1E38-60078527E4F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0629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AFF8593D-7457-642D-BF37-C6E337BF39B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71851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D3ADB5FD-C683-F97F-5B6F-6A992F6D9AD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185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057257C4-8305-0EC7-4D49-0E262D8FCD3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5284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82816306-37DF-BE92-71E8-E8AF7C5DC7E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528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C3E48369-2374-D4E1-DAF9-5CF2FAFE362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5284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134750CC-D3BB-D23C-30C3-51DFF7D5776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4058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769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571</cp:revision>
  <cp:lastPrinted>2017-07-27T06:02:26Z</cp:lastPrinted>
  <dcterms:created xsi:type="dcterms:W3CDTF">2012-04-19T09:19:28Z</dcterms:created>
  <dcterms:modified xsi:type="dcterms:W3CDTF">2025-04-09T11:48:33Z</dcterms:modified>
</cp:coreProperties>
</file>