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59" d="100"/>
          <a:sy n="159" d="100"/>
        </p:scale>
        <p:origin x="1752" y="14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4/15/2025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4/15/2025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Vang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74940262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22 781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33 223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31 731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33 223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1623E2F5-4C65-B287-DA33-38490E16681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96056999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7999613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B4742933-FFB2-F7D5-446B-130E941DFE7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718141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379CBB7D-0567-C220-55F9-C5D7D839ECB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24037389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12/2024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33 223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31.12.2024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40697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både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6BA8502D-F070-D73A-562F-670EB7649969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4482658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2023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33 223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33 223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33 223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33 223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kommunesamslåing må vi begynne å med historikk på nytt i 2024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46279728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10 331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5 159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17 734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både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BD36E9E3-201D-0296-2357-643E975707B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509105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42737517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10 806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5 138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17 279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7F55A362-50A3-58FB-FAEF-5AFC90D711F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5099402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67018FC9-7AB0-2BC2-0839-3BBE73AE806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405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7C989A12-0FAF-0EBC-5979-D150D524C56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0"/>
            <a:ext cx="37041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F9D8EB16-7F78-A6FB-3585-AE415FAA1D7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05453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3B26EBD0-C408-2446-3F64-B96F8B9F54C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0"/>
            <a:ext cx="3704706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9F6368D0-A7C4-723E-F53F-5582E8B7230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5284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8E4F7D89-A013-133A-ED6E-DE5126E9205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29A5E202-A985-E7B6-2CE9-F3217BC2CA6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18141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F15DAAE9-311C-BBEF-3259-275F55F517A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0"/>
            <a:ext cx="371679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767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571</cp:revision>
  <cp:lastPrinted>2017-07-27T06:02:26Z</cp:lastPrinted>
  <dcterms:created xsi:type="dcterms:W3CDTF">2012-04-19T09:19:28Z</dcterms:created>
  <dcterms:modified xsi:type="dcterms:W3CDTF">2025-04-15T07:15:18Z</dcterms:modified>
</cp:coreProperties>
</file>