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7133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90E63F-A719-7A91-B91A-4BA6893FD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317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8288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6E1D08C-26DD-6391-991B-097DCFB77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12FE92-76F4-C3C8-B079-BB8DB5C6F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7970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7706D61-5CEC-C983-963D-5E4CA979F10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748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1742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A0A387-140A-8B64-B571-92AA3AB40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0781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5 975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EA21D4-0699-FD93-CAC6-DB6B54EBE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624D8E-53BB-FC50-1B6C-A90A219F5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104DE3-EE74-1ED9-38E3-60E0D727AA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3E2B03-CF82-FF3D-5F32-A3AD2BBC0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4D91D2-9559-391B-FAB1-4824A56C8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4ED4EB-447B-29B8-33AD-246C96A69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7514E3-F3D9-C582-4B0D-C4A3D70FF7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26CC10-7452-78FE-CB02-5E7DCD3DD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7C7D83-7A2C-23E2-C93F-EE95A7ACFA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2025-04-15T07:15:09Z</dcterms:modified>
</cp:coreProperties>
</file>