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477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C33680-3D96-14D2-5799-C1A6DFEF6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893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1065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9D19EED-444F-FF5C-CA89-6BB39091E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5A6B09-3DC6-983B-797A-CE4AA8695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972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273F11F-1A6B-8102-1F6D-8ED3CDBC530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428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1706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F30CA8-C8DB-6DBD-3102-2F93DB686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2740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1515F1-100C-05D0-6B55-ACCD999565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72D169-3A74-C32B-F3F2-075E4D292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D8D5B4-55E3-CA2C-DD64-BDEAA0F49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EAC892-2A13-F92C-CC7E-5117D6229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62913A-4462-0686-194C-BA41A58F41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7C91B0-235C-DCCF-BF80-39B80275D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D9D02A-0159-A2DF-F65B-67609A7C0D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628E3A-3C2B-CE3F-C5A6-AC1E5A1EF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A3B746-1F1D-90E9-C450-A787BF563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2025-04-15T07:15:00Z</dcterms:modified>
</cp:coreProperties>
</file>