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8722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09D5CB-5BA2-5FFB-50CA-BD2C598D0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1440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0857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194462C-9C1C-DC4C-F660-601EA0FD8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70F8D3-D529-80F8-BDA1-253F4634CD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1294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5E915F5-E2A2-62D4-496E-30F90B75BA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0096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30603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2D6D4A-1FAB-4A1F-33BD-1914AB5D9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0076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31E492-4DBB-BF2A-89DB-3234C74666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054F8E-1031-03FC-0BF4-7D1A1CB539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036D6B0-E3FD-6A0D-AA70-D410D07A77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FE2014-4E81-B384-8000-400EFC74A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0F092AA-50B8-F5F0-A061-C5BB7AD24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A5D0DBF-9025-42AD-A3FC-2C442907B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089296-C604-90FC-882B-51BABDDBAC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A3E053-C13C-2234-B2B5-955559FA2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03A76CC-0C38-76AE-5F77-5BBC023C8F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2025-04-15T07:14:51Z</dcterms:modified>
</cp:coreProperties>
</file>