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Etnedal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471069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1CDD64F-823B-B69F-FD69-C7F2A83074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58417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41282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1DDFB0F-7EBF-F4DA-3ECD-97B1E3DA2F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C649689-99A3-FFA7-3228-F723141259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400537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4308AD9-7009-9EDC-1E1E-114ECA1BA21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46890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53397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D9A7A75-3733-ECFB-B313-C9834F256C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7224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A2FD53-145F-4491-2DA2-EC8E650469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32652A0-F0B1-0C85-C6E0-EC7DD4217C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BBE9B57-9BD7-A3D5-1F9E-B109B29005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0696D78-F4B8-8521-44F5-DBE012696F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A29BFFC-D4D1-2ABB-FBFA-01D36A74EE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0F0164D-EC63-D36B-DCE0-18C60E5798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FE2E709-BA2B-D78E-F8A9-780F713EF8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15A88B1-FEE0-35DF-146E-31E94DBA8B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15D2D37-D75E-EC56-ADC6-78204AD795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2025-04-15T07:14:43Z</dcterms:modified>
</cp:coreProperties>
</file>