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Sør-Aurdal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6032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229ECA-E303-4640-DAC3-94B2FA7EDC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4759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7133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8449B4F-AA78-F20D-45C3-116EF23B7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065894-749A-A133-5FFD-20674D150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3557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E567AB5-233C-9535-AAF5-D0462FCFCD8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5053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1781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48E40A-515C-EA20-E321-5A2509F1C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3215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A56F27-F935-075B-6823-4A6FC8FD89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8770F0-AA8B-435F-4A99-0C7A30FB4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84D124-116A-61B7-EB99-68D92484EB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35331D-6313-E718-B586-5AF1834ADC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0DB09C-9FF2-7FBC-6FBD-3BA5D44D34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D3AE1C-E3C9-2A05-593E-90F077ACC2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E82E3F-63A1-A844-5E5C-79FD781FB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42C23A-D00E-05B3-C54F-35353C96D0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701AE4-6036-0F17-1F45-0B0ED0D1E6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2025-04-10T14:19:59Z</dcterms:modified>
</cp:coreProperties>
</file>