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Østre Toten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104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9C6A16-4B37-BDA7-429B-96BA24D781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091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33209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FBC74C2-D99A-E8F0-0262-78332D4EDF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C9FA6F-BD91-C02A-35EF-8F05F94517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1780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2C1FD40-41B7-6D9A-9D01-9F28E5C417A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2896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5300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423788-7A0C-8966-4C7C-CCC08007A0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63676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46A9DB-D14C-D262-6F20-9203B941AB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B56552-798A-A3B3-EFD4-12219DEFCC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792B0C2-A913-1530-F288-B554B4F8F8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4A0BE7-4244-9EE9-05FD-30794C67BE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C7DE89F-13C9-835D-3207-6026A54A78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FD79A3-B80E-6414-2C74-06006B8F5C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FE3C35C-1C68-6999-5B68-0E9B56FBCB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6568B8-010F-5E94-5E99-9E010B7088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080A776-8170-BCAD-4CE6-5EB3A7A521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2025-04-10T14:19:32Z</dcterms:modified>
</cp:coreProperties>
</file>