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Gausdal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3501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21A72B-A76A-440B-3F70-CDF4DA54A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2017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6402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A0DA118-0F2C-8793-A410-7EAA5DD75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35637C-9163-8C97-4D4F-DE5A0B0A0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3354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8AB2049-A285-221B-14E6-5200FF6C7B0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6367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9267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46ED3D-1E51-14AC-1322-669A8876E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2545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D4CEEB-53B9-8D24-6F60-7B9BF1E087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38ADA7-ED65-77A3-BD03-93331650E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167AED-2517-4BA7-3630-F303C5E818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C38FA9-625B-62A2-38CC-D8BB870A1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E48204-5085-E64B-6F8A-D7AEA3C8D4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C0209D-746A-08E4-5BD1-8C3270012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AD4D19-C50F-FD63-537C-25EEAEB495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A69DFB-0194-AC36-CE3B-F50EC62065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8C403A-D544-195D-4BB1-1D473970AB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2025-04-10T14:19:18Z</dcterms:modified>
</cp:coreProperties>
</file>