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29833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392BA2-0A21-E347-82C9-E0A5B8691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54770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1450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B28B9C0-A785-E2B3-2BCE-C2F28A519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690925A-5365-8F64-7E37-16B0AB170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55625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6A66F43-6DB7-9B97-2CEC-7C4A7651285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9483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4944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CE98E1-58F0-D910-244E-A21B9BBDF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672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296AF4-65C6-0124-AB4A-7A891361E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5F1096-8104-E3CD-14FB-B20878E02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130358-3D62-DCDB-86F4-404EF837F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AA5891-808C-1C00-36DF-7DD34C7219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7F7888-1889-24AB-3A74-83A71855C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DB961B-181C-9F8F-744E-993EAE77B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396E3B-5AD6-F6FF-211B-2F7F0C4569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700717-2CB7-20C1-17CB-24E1A7800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3FD345-8F6D-75D7-2886-9B0B820720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2025-04-10T14:19:04Z</dcterms:modified>
</cp:coreProperties>
</file>