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86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B85723-7943-63A6-099B-72322FDCD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6126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9463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35F1098-21B2-55CD-ED6B-9B74A3E8C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3FF91E-7437-9F79-46EE-83C5EC0AF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9930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7D2E712-80AF-643F-3B08-FAF8CCCC148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9014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8193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784665-DFD5-07DF-4F8A-A5339CDE8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6094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3C856C-DCEB-BA1E-B332-25B0C6963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851AFF-26FF-14B9-6C16-15A6908C6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510E7C-D3C4-4067-D0F9-D91039483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9D5081-A105-B2D2-5914-1319CC0B8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43A08F-B0F2-E257-D22D-86C92FE3F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DD98E6-C26E-B2E9-B191-A7E33C1B9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72CC43-F529-4DF2-F1AC-446792C1F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9E8A59-2CBB-AB76-B0B5-4C58B0327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C99399-12D9-77F1-2904-1C990EDFD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2025-04-10T14:18:50Z</dcterms:modified>
</cp:coreProperties>
</file>