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Skjåk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7122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25960E-5EC2-ABD9-607C-5938B9B33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110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076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17DBDB7-347E-0CCE-CE0D-58635B871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2D17A0-FCB2-188B-6776-677C81F4A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6936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44DB4F9-4C19-349F-158D-8DD0D3BAAA0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3448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3114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D9FA46-02A1-FD62-3EB4-3D0A10131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6476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BB437D-DC55-5F05-84B0-F7D263D16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0E3FCD-8224-8EAB-6EDD-B547DC8FF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3E853A-73F1-85BE-7758-99FD90315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439F61-D2C9-AA5D-DB06-9178510BD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5CF0F3-7CD8-DFA9-EAAD-1183A16690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DF94F2-AFBD-5E74-1D6A-64B483849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84E5F0-49F1-AC7E-841A-F6AF98BAE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21984A-C406-B2B7-6E6D-034866878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F5796E-0A05-A923-F6BE-79939D3110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2025-04-10T14:18:37Z</dcterms:modified>
</cp:coreProperties>
</file>