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Dovre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3171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25 659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27 966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25 476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33C47D-A242-4A2B-5AED-21BC75762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3398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8887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07043DD-6EFF-158B-FED6-D1F9AF18E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46C875-7915-AF58-0CE1-B685129499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8228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29 808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755B13A-2C9C-7432-7FB6-83493E06F3A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983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9336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3EFD15-8833-06C3-17BA-0D4A4D7073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0813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18 143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11 308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48043E-A62D-5172-8A9D-F2E6CE795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9E7CB4-8D6F-70A9-11C6-027E23A40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E1D4E5-8C30-660F-B458-088959ED9D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447BFE-F2FD-F63F-FC08-BEEDCA9861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9B8029-6E11-E57E-B7B2-15402BBD1C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2E6FAA-133C-CA1C-57A2-05A9FFB96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D60C66C-27F8-329A-704D-77ABCD9683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646087-6744-E8DF-F26B-D5A8663E4A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22384E-0E21-E2BB-EC17-AD6B180E6F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2025-04-10T14:18:23Z</dcterms:modified>
</cp:coreProperties>
</file>