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Tynset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514819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429AF31-DC71-5751-2919-7A93DD6AAF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86701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91971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594BF39-C6AC-3379-B2D3-AA2A3AB2AA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D41A987-ED8F-ECD1-169C-5F42D728EE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852249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4D82EB5-7372-B341-F837-279B8778818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10526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52542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9AD75C0-74F0-9B2C-6972-18C902E58A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06083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DC3BFD7-F219-4CCB-8E9B-4FB2C72D7E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D132285-FB3F-B860-5CB0-A95299F8DF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D0780D8-A353-8398-1B5C-318AB2C472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907DF8F-BEBE-9343-DFE2-96A2420C47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D893FB1-8F1F-5FFB-476D-08A0CB3110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17F3491-233F-7488-1D88-C07B2BEE14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BC0ED28-46CE-62D6-5661-3B81FE51D3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06211F8-F8F2-F5E9-D1E4-236AC8A504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CA49620-E9E0-327C-1173-2D2B5C0C64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2025-04-10T14:18:09Z</dcterms:modified>
</cp:coreProperties>
</file>