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Tolga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5190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A00797-36F8-A96E-1A57-102DCE3B3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868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6701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A146B2F-D5D5-FB42-56CC-285025686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D820FE-AD66-BE18-4A97-A9592BDBA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8839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6B55BED-0CD9-95F5-5D65-92E99A311B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799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0708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9F0984-8B55-73A7-FDFD-DD21D3249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7549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62F9C4-B894-06A3-2655-CF195BA16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9F59FD-99F2-6A66-4291-A588E9399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4FEC25-6E8E-718F-843A-D10C9A5D6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DBC6FB-44E1-3C3A-927D-AAC2EDC1B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966C89-5239-786F-16D2-8E0A7E4A3F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07CC89-7B7A-D714-C156-3D468812D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3C47F6-26AA-B922-B63E-CA4414ED65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1935C3-0582-F2F2-319C-57A6D933A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C451A2-9C4F-0943-71C3-7A074E01EA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2025-04-10T14:17:55Z</dcterms:modified>
</cp:coreProperties>
</file>