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Engerdal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8788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B51343-FAF6-D840-38B9-58D9F40A6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371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541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D953562-E7F2-8C7C-3647-D5D2974A5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42245F-651C-C834-3442-0063A2CAD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4464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B1E2F9D-3BF3-924E-5BB2-D54E0E0752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625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2836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D8EAF3-B39F-8C10-DB5F-8434BC9EF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2672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629EBA-6A43-9A2E-34AB-DBB940D76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951EED-8DDC-D291-C43C-40AD4FF61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3E5794-5200-2D9F-69E1-C183754596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DAA598-2F52-55E6-744C-F50792953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34EB75-2D58-F239-B0A2-E73C8F175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AE5BF7-CD8B-DA1F-4E91-F8DBFF024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400F5E-7AB4-7D29-AA96-EA5D41059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61D1EB-0944-1372-252E-F48AD8CFD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7C7DD7-8471-5285-EB45-3CE7508ED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2025-04-10T14:17:41Z</dcterms:modified>
</cp:coreProperties>
</file>