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59" d="100"/>
          <a:sy n="159" d="100"/>
        </p:scale>
        <p:origin x="1752" y="14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4/10/2025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4/10/2025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Åmot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88666312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28774126-E0C5-22C2-695A-FA8D15168E2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59120249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94062511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093BB2A5-42E9-86C6-CE1C-6774351D862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718141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7F92A720-0D23-FB5E-31E2-C8F7D6C13E8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6985225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12/2024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1 134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31.12.2024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40697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både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02EAD527-61DD-396C-39C7-8E7405726863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00313387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2023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1 134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1 134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1 134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1 134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kommunesamslåing må vi begynne å med historikk på nytt i 2024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39893853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1 134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både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CB6429E6-E8A1-DF4C-DF89-F7EC5543870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509105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57714764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1 134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3FDD51DE-6B56-A894-EB09-1B57AD708BE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5099402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008881B1-BB7B-5475-DAC3-3ABE4552E01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405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91FA2790-D0F2-D265-659F-11E59BEBDC6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0"/>
            <a:ext cx="37041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5FDBA16D-348F-4B8A-90EA-102467C4978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05453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E8160907-F965-3ABC-8B64-ED556A65381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0"/>
            <a:ext cx="3704706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EB193CE3-AAE1-DD17-06EF-222A849C943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5284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796CDBC2-7F48-ADF9-EAD3-EEE30532B4D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2EFAB140-2180-0065-CAC0-8B84540F28B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18141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124C338C-E1DC-1B5C-F511-2340A2687D3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0"/>
            <a:ext cx="371679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759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571</cp:revision>
  <cp:lastPrinted>2017-07-27T06:02:26Z</cp:lastPrinted>
  <dcterms:created xsi:type="dcterms:W3CDTF">2012-04-19T09:19:28Z</dcterms:created>
  <dcterms:modified xsi:type="dcterms:W3CDTF">2025-04-10T14:17:28Z</dcterms:modified>
</cp:coreProperties>
</file>