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Trysil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5281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D517C6-29AF-4CB5-1E3D-BEFC6DCD6E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4859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72584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096FDAF-1F18-42A7-B778-1209DD01E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CD28362-D87E-B775-2C84-CAC4D31018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4926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3E82AB0-BA83-9167-4D2F-107DB04AC4C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68688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6958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A3F2DC-E700-6102-A876-C9FF31C3CC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2842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DEED97-695A-34FA-9160-5EF2C445D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C5036A2-4411-1184-B728-37A7FFB4F1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8CB3FC9-3E90-09DB-E8B1-2959E8CB85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149494-7A05-2B95-4802-9099A22292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D51AE9-ECF2-0AFF-2558-8522BEA66B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9D694C-3963-1957-5A5C-26870CFE8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CDA7A2-C617-D1C7-9B6C-F61A4AA328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27A8202-ACAA-3672-ABC7-83D0E3C1B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B56B8A-0359-D712-414D-37ECF42981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2025-04-10T14:17:14Z</dcterms:modified>
</cp:coreProperties>
</file>