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Elverum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9848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347B2F-E9E5-1EC6-1991-6AD233FAD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7040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1540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5E223BC-55E4-B786-131C-BF7D050C6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F72254-4E6E-0971-8486-D6A96222E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1840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80C2D3A-ABC2-7BDA-7E03-61B996F8E9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3809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3407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0003F1-AEC9-21C2-6BEC-BCB1EC8BA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201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29379E-098D-6716-5DB9-902FACC455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073D8F-F718-3D8A-8099-BAF62E8021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5FFB30-C068-8103-2846-55A5958D7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C5F515-A01F-20E6-DC27-8F142184A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E6F32A-F25B-27B2-95CA-0FED056AC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77AA2C-2888-2E05-2CCD-4121B1114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CE45E6-7EBA-9A2D-18C2-1000CE5960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E265E8-E6EA-CB57-0DDE-3C95AB54D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AED621-6A4C-5CC6-5A6A-85DA9FDE80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2025-04-10T14:17:00Z</dcterms:modified>
</cp:coreProperties>
</file>