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Våler (Innlandet)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39584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55C9E9-A669-9E90-243F-BFD92A6972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38393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9452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DE4D60E4-A024-BBBD-DA8B-0991FC37AA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B13C0C5-2AA0-03B0-2FE9-03DDBE3121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20776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2F24339-A5C3-A1D2-FF5C-0EA0CDA1C65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46108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2149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FB8B6E6-4F99-423C-ADB6-CEF5434BCE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1473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C36EBD9-C06E-F5D2-6298-8029501276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BF1D2A-1645-F86A-89FE-01058944AD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B954A95-E286-5307-A4AA-EA2C9EC7C0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8A6324A-E7BC-E3EA-8681-8C04C2B739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6313808-76B1-396E-9E5C-4B0016447C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815C256-FCD9-0F13-DD56-DCDF76FBF4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79F193E-BF8D-0CC3-C1DA-E6924A7433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F340508-341C-AD26-060B-68117DA879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0BC0F45-38E2-426D-192D-BA6836D4C8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2025-04-10T14:16:47Z</dcterms:modified>
</cp:coreProperties>
</file>