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6907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36D89E-B1EC-B35B-9905-1EDEC657F0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8043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3630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761C43D-B928-F4F9-5378-18D783726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D254095-38B6-F045-1214-14E82F55D7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1860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8B44D76-3C1D-C7D0-205B-2A7C9D1511F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3034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7 091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6 568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6 568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19501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BC1A01-FC7B-6393-A8B7-CB961A9E02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05696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2 726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A247AE-1845-29A4-0A46-C2ADB80AA1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2A78D1-9894-3CB8-3548-37128C44F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643867-64BC-ABF9-65BB-43374BB067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2C9939-8659-8A2F-AA2D-278A4AFD32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494AF8-B641-71E9-01E3-1D2E6D3A09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2D2677-7A6C-BC93-1D5D-64AD5C6746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C20AE5-EBF0-3C0C-F45A-1C4418269A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8A44E3-0DC8-8FF2-6D4F-C158F0FE4A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E41BD5-D64F-80D3-240B-AB350DEE69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2025-04-10T14:16:33Z</dcterms:modified>
</cp:coreProperties>
</file>