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Grue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1737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4BF175-0633-B6B5-F7E9-12641EAD2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6319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979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EBCCE01-BD77-09BF-B9E0-895326C97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580E5A-0B44-F890-78BE-150C88CF5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742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F7E54EA-9EC5-A157-AA68-F1E0EBA9C3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7520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4724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E10E13-2511-D47D-FEF7-F0AA704AA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0185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76CFA3-EDB3-4FC2-FC40-B05570434F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29CDB5-6382-13CD-257E-9A2EC5727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09B9EF-D628-3FD2-0287-20BFE04804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CC95D9-4EF1-F633-BE0E-7294B6CED9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C05BF9-9AEF-24BE-1CFA-952E9238DE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58EE52-A3BD-1A81-1D8A-74AFB2519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A2C99C-AB36-C95C-6908-6E0823D113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8848D0-5A61-B860-0175-34F292391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EC6FCF-A17F-7DAE-9F60-FAD6B0B4DD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2025-04-10T14:16:19Z</dcterms:modified>
</cp:coreProperties>
</file>