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Eidskog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9474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498C1A-3F59-B149-0ED8-6C71FC0959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3807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24303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2260F41-AEA5-D2F3-549D-AD4628BF4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D871C6-9018-104B-6F0C-5E293E07B7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611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373D404-FF04-0323-DCCA-C49ACFF37A6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1067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10 461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10 461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10 461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5484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1F0EEB-B07D-1585-1E04-0DE3C2C79C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8883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85813F-820C-1528-A3DC-5E6E845C49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7FF6D8-90C2-468E-E8BD-3F3B6256BD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241EA15-88F2-3DE6-169F-260ED39D0D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DC5C87-C2EF-CA7A-94FA-937BA2DDB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09BD87-B3AF-298B-94A0-4DAA0616EC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0FB2C0-0371-A3B6-8CE9-89FE049A4F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AB5D204-928F-6448-9C96-15B35B2456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5ED557-C004-C525-C564-DB745BC2E7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023241-B3D7-1E8D-CC73-3CCC22A6CF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2025-04-10T14:16:05Z</dcterms:modified>
</cp:coreProperties>
</file>