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Nord-Odal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71343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775437-8D36-BBD1-CB86-9785D1918E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48064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4099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1B97A78-F909-4823-8C21-BDBDE09091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6468A7B-CAD0-630A-0E50-BF426E256E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43079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9A92E9D-8ED5-6225-19E6-1355E70CC81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94380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451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C9EBF8-DEF8-E495-4EA6-ACB87EF77E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7050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D734A0-133D-8D26-48CF-B9EC3FAC8F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1CA167-9E6D-3E72-A2ED-14935CE803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2E4ABE-C614-B520-5EC3-B7A0CDBFEE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17356F-3850-AE1D-E32B-E34115D3C5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DA0A5D-2E87-34D2-3CBB-D96EBF7907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E59277-4268-0159-B153-22FC63AD77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6311DB-3331-F47A-D20B-3E0BD8D763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1D8B93F-5108-60AB-9E66-12E5F9717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61A73E-7440-E37E-4091-E064385F29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2025-04-10T14:15:51Z</dcterms:modified>
</cp:coreProperties>
</file>