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Stange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5866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FB22EB-92BB-E065-3274-D8EFEEFA01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6892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3466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CBD2FE3-0D5B-1F8F-7228-21CD8F01B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253F90-701A-8A21-8043-E73C02E825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1522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98CB59F-AF68-9057-7A48-7E978DB4A2E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8642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7578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85F8AC-2ADA-0A0D-F7A1-0B6018538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8074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75F99D-3382-4A3C-079C-C0397542DE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676D6A-5796-2FCD-FE33-3A1FBFB958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770807-906F-FE5E-35C6-CE5FA9E19C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A1FC9E-A34C-F406-AD5D-86BD199E42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F3C1CF-B89E-62A8-C62E-3F2E3D1EB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DFD5E9-870F-5FE5-4ECF-9DB4CED12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B2D90E-BA75-833F-7600-1AFDD04E10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B1BA51-895D-B883-4841-6F67512938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E0A8CED-6B33-776F-56DC-010EAEC651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2025-04-10T14:15:37Z</dcterms:modified>
</cp:coreProperties>
</file>