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Ringsaker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5833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59 561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44 607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50C0DE-5BFC-53D8-6146-D8A44C757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6284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7061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B0D8ECE-590E-73DF-21FF-1D28EA4D4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244350-AEFA-F2F2-76B9-56833852F8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1681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69 484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A17D492-0B66-2AD2-4F02-A9B9BF1EFB0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9866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33 565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51 553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1636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34 671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DA2DCB-8899-8D31-E654-6F00D76F2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9322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43 325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18 029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E4B1F6-F655-1570-CF9E-523EC9BE6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FB9C72-813D-C337-CE33-C448054B2D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6201D1-CA6E-EF0D-7D2F-32FC9E298B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C75F2F-3BCE-B4BF-1C96-F527B6EB5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253DF4-DB2B-FEFE-44BB-016927DC1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BF61BC-86DC-E626-29A7-097D987614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526318-17EC-F786-72C8-9D85A3A86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2F256F-B292-6DD0-D91A-8FC29ED719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15E9A3-9863-036E-1242-82E3A31F67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2025-04-10T14:15:23Z</dcterms:modified>
</cp:coreProperties>
</file>