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Gjøvik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6797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2AAD52-7E24-0CBD-DE01-F8A45644A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8371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9769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6A09C67-81B0-5DC3-C5BF-45873FD59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51BFEC-7A2D-FBCF-9B34-699FF7CB20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2938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8AD9746-4D8D-9496-CC74-F65A72E773A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1283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8 830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6467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A39712-ADC5-C17E-5826-D4583B1CC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7149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6 003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3D866A-787B-BD22-9F30-7EF66C2804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3BBC63-14E0-49D6-C7FE-E25C192596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F38F58-2549-DA06-A82F-80A77B3C06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BE3BD1-062C-9B42-5188-A1929CFB2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B96B17-6AD2-0A41-8D6D-62B82BEDB0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6545C5-4C18-DF8C-D70A-682D4C227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C9BED5-C520-64AB-E674-7DF41B9057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8162D7-20E5-9293-17D6-892D38FF94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2B04AE-8340-5C69-2572-13ED4720C1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2025-04-10T14:15:09Z</dcterms:modified>
</cp:coreProperties>
</file>