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Lillehammer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9470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07125A-69B0-C3C9-6321-77248600C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4999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217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894012D-1725-E66C-7293-8A1FF53D4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01E0CC-71EA-51A4-2593-436269845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7352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7E2700-B8A4-A3C2-392F-11D54492F88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5846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0636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D81173-B7C4-1106-7115-14CC419D6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6570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BC4374-042A-3B29-5EB5-044F87FD56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46E00B-4999-B312-5A90-117940E47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BC3866-A7AF-A83C-7C3B-8E7D7F6CCA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4EE0BA-E158-8E3E-1DA4-6E556CD22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073B8F-D05A-C0DE-67A0-95DCDDBB7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A9A5EC-6BFD-321B-FC9E-8DE7E9069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88E679-BA7E-9D41-FE7D-5618587E88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2F32C0-663B-1789-57FF-E7F73F39F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9B3EA7-5440-3A67-0339-630FDC97DC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2025-04-10T14:14:56Z</dcterms:modified>
</cp:coreProperties>
</file>