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Hamar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7375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EFDD10-F4A0-0A13-E5BC-F873C915B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2469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2331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59A9BCB-AB4B-63D7-500A-56F1A834B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284872-C586-6F77-88CD-680234037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8840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EB617A6-65B3-9F56-08EB-145580CD3A8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8168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9876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40480F-7091-0D12-DCBE-F27AC5DE2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99929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4 362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786F3E-30B4-7F44-6782-2E551D0254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18908A-A137-35B9-0E22-4095E1AC5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9B5E29-B87D-8CC5-DABA-F166D5D596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6D14D1-83CA-B8BC-0A9E-FFF24D1F36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CADB18-28F4-7113-CCBF-D29C50BE99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9DBD40-DC25-A7C5-BB45-2FB59F6EEF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813DC1-58EC-2162-95B8-6A1C59E3D1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0907CA-4AB2-53C1-2CEB-A2DBF137BD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EDFE7E-2F8D-63B9-8EAF-DB9253AAF9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2025-04-10T14:14:42Z</dcterms:modified>
</cp:coreProperties>
</file>