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59" d="100"/>
          <a:sy n="159" d="100"/>
        </p:scale>
        <p:origin x="175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4/10/2025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4/10/2025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Kongsvinger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0605022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140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181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8453155-D0CB-8D00-4006-93A3EA06188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4553932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89670302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466DBC08-9F2B-E638-BEC8-883A3B181B3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62240450-5559-8ECA-BC67-98A323E18A4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0459089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31.12.2024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40697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D52BF20D-143C-B9A1-C98A-2B8E1EBBD4FE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0330708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9540682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EBE1081-0D12-85CF-842D-8908260E226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509105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7145775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916CB44-20B6-C96C-8CFA-A1F66EB54EA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099402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1B6A95B-E0A3-B5D2-08D4-CC4DCC34257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405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23148819-D3AD-5814-C08A-F68A13D9C7F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041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00035C7-1230-8B25-DBF4-2F3E139EE56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5453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B995A048-952F-C0A2-B785-B7BDFFF4EC0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0"/>
            <a:ext cx="37047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6FA2AB5-EF4B-77B5-C534-A8AD844C134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D3942CED-BD01-7BD8-3002-2472D02BFCB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AFAB770-1E56-4748-6C61-2980846119D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F15A4B8F-E8B0-3B11-A31F-02DE255ABC2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1679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752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571</cp:revision>
  <cp:lastPrinted>2017-07-27T06:02:26Z</cp:lastPrinted>
  <dcterms:created xsi:type="dcterms:W3CDTF">2012-04-19T09:19:28Z</dcterms:created>
  <dcterms:modified xsi:type="dcterms:W3CDTF">2025-04-10T14:14:28Z</dcterms:modified>
</cp:coreProperties>
</file>