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Buskerud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06744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183 431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242 438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136 363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44 721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89 660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287 013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B45C653-4281-7889-66BA-1229ACB23F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89737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633602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EEA44B2C-BD41-0F2A-7A77-ACB2BFA2D4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2F2E743-0601-0394-1575-5AAC2F6342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62560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287 983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16EC586-EEF4-50EC-6BA0-3F5EAE88122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7052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88128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90 523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20 686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176 775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AB9DFFA-FF79-FCDF-4F5A-E22054D774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903717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126 067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18 157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143 759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4EDFE29-8912-CF62-B710-5FBF292F23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1"/>
            <a:ext cx="47765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81715D9-B2BE-8615-9BDA-3A21DF1134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6E05E5A-338B-C70B-3C4D-BBC5B634FE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9AC2C7A-2BC0-3163-0331-06C09C9ACA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7B701A4-79A7-4E64-BFD4-0EA997FF84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9CCD652-0140-CE6B-CA7C-17AAD0AED4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B2A97DF-ED5D-BC8A-D96F-33D91F736B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9C5105D-F9B1-7E56-2EAF-D3D4F582FF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AE5961D-6794-510B-FDA4-2B14073353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2025-04-09T11:48:23Z</dcterms:modified>
</cp:coreProperties>
</file>