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Rollag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50649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EB5319E-9D2F-C24C-B38E-D3C7384655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9092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5588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40E9AE4-8A5C-527C-780F-F414E38B24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691A73-EFF5-8D36-1494-D60D773F00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2383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491B81D-D6E4-99BB-9F4E-A4F86EA7EAB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7017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08527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11EC89-CA37-95D4-CAB4-DEFEE6B346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336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25C871-6FC4-AD57-D701-B7E329D4E1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4A2863A-D26D-DAB9-6BB0-86BB7A8706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DD1C89-10F6-96D6-033C-70EB993612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832E91-C2A6-E048-7BC5-47158C1E39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6D6CC2-EE96-050D-F6FE-3FE1598891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DD600D0-6DB2-42ED-145F-A45FCF3FA6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3AFA37-99FD-5B9C-D9AF-CB285C3C17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946093-25E3-352A-2415-34A380FCBC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F208DF-B396-2583-11C6-C40563423C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2025-04-10T14:14:01Z</dcterms:modified>
</cp:coreProperties>
</file>