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Flesberg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12945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18 618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15 752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22 786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31392A-D334-532B-A555-4EBB3F0C25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16720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41214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C1F674F-A836-338C-0B05-5897A9701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0842F0-CB5E-6B62-A583-92704A5E43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1984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22 786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10C5695-216B-F5CD-555E-30CAACF3191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15809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7012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5 666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14 053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101829-A752-AEAD-74DF-ABDF5D6D0F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9647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11 513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7 948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76A6F2-00B8-92FC-0D25-8D52E5F8B4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6C4FCED-8A28-1857-F68D-74A8B7297C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4775628-8CF0-9FB9-CD82-D4102142C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859613-1851-65A9-E03D-817B7893A7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076F63C-94D9-F758-8CB7-1105E786CA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494113-3E55-313A-5722-47B1EE50D2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1E911E-27C6-394E-501B-9FA8497324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425B729-C976-2D15-6240-4A36BE37AA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0BA99C5-4E46-6F8B-211B-EFDBE9442A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2025-04-10T14:13:47Z</dcterms:modified>
</cp:coreProperties>
</file>