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Sigdal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4061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1E1D76-2A5E-4E54-0608-9EB83FECE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3256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5145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C3C24D7-10F2-E5D6-6192-F2818CA80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043C90-853D-25F1-1893-DC9844804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7052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9FD711E-C63D-7F5D-736B-84EB6525189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9715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8074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0E4C63-9229-7741-ABB4-BC4762FDE1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2600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195129-4B3C-4963-C93E-0A7476BC5B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AE6C86-F2CA-9B34-38C8-2664776F5B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5285C6-2B1E-7826-1189-A6A39FE7A4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AA3FF1-3684-F2F8-3EF6-C62B590B5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FC871F-6EDE-A725-FA77-E7DEAB0742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1F2AF1-A280-5052-070B-FC96D5570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0B2E4D-4545-CD6A-B5EE-43E7DC7A63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71BBEB-9734-523F-030D-1AE615FF0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0B2A31-6D92-9F97-CE64-2EB7495971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2025-04-10T14:13:33Z</dcterms:modified>
</cp:coreProperties>
</file>