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Hol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298611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9 657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10 629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10 084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575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11 204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6888372-8D58-1C75-72BD-E48F4C5549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555026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854073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C8B06337-D527-C763-4F56-627F2CC302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7FE9FA0-E6F4-5807-D8AB-B90D133CE9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28777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11 204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F31FF789-DF87-3630-E193-F0C07253C85E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48026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838344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6 851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2 060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2 293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3166C2F-EF13-D903-A9AA-ED20065272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387508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9 335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1 733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0BA9B24-EF6D-6384-1F65-10863BAD9BC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40EF8FD-0755-C80D-647E-50CAE2F805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D1DF9C9-9014-023A-77CA-6C2F8B7EA1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CFFDCF1-6EB1-E7CB-2D7C-4A6D81B678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9259635-C382-A47B-FA3E-AD0A6A6628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AFBF465-1E69-F9B9-0F98-576727D14A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DA2BAFA-2D8D-0D8A-481B-32FB398BD0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CBFE66E-94CB-1F0A-53BB-151BCACE40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961D80C-404E-5E9A-0C67-AABA91668A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2025-04-10T14:13:20Z</dcterms:modified>
</cp:coreProperties>
</file>