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Ål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434718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7 380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9 314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9 314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3 621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9 314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D639F61-F91D-2BCA-390B-3038955B09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56503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600790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0FCE126C-D0DA-E8D5-6B6E-6F41ECF8D7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4FC923B-50BC-E0AF-D82E-1739A4EF43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36979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9 314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84A34E5F-027A-1477-4618-DC509B5CB86A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236314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443168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2 921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6 219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44F509F-56EB-45BA-00C9-A938344835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160269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3 818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5 434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A868E2E-D41F-BCAE-CE20-44465F0D2E9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1"/>
            <a:ext cx="510059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17632E5-EF5C-9A1D-E531-7DF25F12E3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61D1B0B-B099-A8CF-C163-904348C5059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33C8149-6EF2-4B42-02E9-ECF505ADE9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A027627-4BDE-83B0-4F94-09F5AA112AD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895D486-BC43-10A4-F70D-16ECF58376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16CA4FB-CC5C-067A-231E-90088E475BF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0B0F656-FC3C-BBB5-792C-E31939DAA7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FEA5A6B-309A-E5B9-606D-B074D918D20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762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2025-04-10T14:13:06Z</dcterms:modified>
</cp:coreProperties>
</file>