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Hemsedal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620429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10 973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5 813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5 804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11 270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24247D9-49B2-DA26-C257-893517CCF6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520860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377367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E647E778-8EF5-95C5-C9B4-99652CB49A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98063EC-72CE-BEC7-C272-3BD63B1FF2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708761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11 270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B9C4B767-81E7-8D78-67E9-67FE4B1C865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070298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582423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4 734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6 036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01D17DF-DC0E-9E5F-DE57-91FD1D86FF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734367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5 841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5 429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74A1384-54ED-B957-C026-6AB4A4B54C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C6FF804-AB1A-0F0D-E3BB-6F52E7FF4E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500599B-1187-3BFC-E9E0-8412F8462A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4A14F59-599E-7002-CF93-D18BF02A7B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9941933-85B7-1C2A-3B14-EAA0531D41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1C9114E-6D4C-37B8-019F-7AFC362584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66FB626-19CA-A68D-2549-27097A49EF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0D93DB3-C89A-8FB7-0855-5FE5B048B9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09CF4C2-E83A-0C64-F4D6-1D1FDF4313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2025-04-10T14:12:52Z</dcterms:modified>
</cp:coreProperties>
</file>