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Gol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0080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64D288C-09AA-4A10-6B95-5EC9CEC52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1667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9584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DCF5309-C018-73F6-A28F-DFF7F2A3F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161B0E-9AE1-F0D2-BDB4-DBE15A2F7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1103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297F47D-9E44-C5E4-BEFD-F08B3BCEFA4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6758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5696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C8D6BB-B6DD-7AB3-5C0C-56F45F694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0183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E1010D6-9AE8-A26B-78C3-7F08CB244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108DDB-3B64-59EB-29F4-FACA9AE1CD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32AA3E-20A8-A86A-0C30-8633BE5055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0B5BFA-2339-BAF6-9C41-14076CEDD9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B938E5-D557-FB42-71D2-F52928F811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501497-57B5-069E-BC88-D71136357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5BDFC3-0E5A-A462-DE0F-43801AB96A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17423D-B766-F6FD-669A-7DFFDFE5A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689BAE-1A8E-DCD3-E3EE-8377459CD6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2025-04-10T14:12:39Z</dcterms:modified>
</cp:coreProperties>
</file>