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Nesbyen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2212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3254CF-2982-1D36-B719-C477B829D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5461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487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CCEF26F-06A4-BE13-F348-8008DDD53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412D29-D7FC-BAC5-B72D-632EA715F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7673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E3F6F00-D936-92E7-B514-385F1725251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173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0972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D8585A-CF46-F777-3E41-E612BEE84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278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6C2294-9C20-3511-DF65-7CE3C6E874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4D91BA-FE0A-694F-AA1E-7C5F43F5C0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692E33-D936-D89B-EF28-792747CBB5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A56B70-7F44-B39A-FFA9-A7A02A845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4255AC-F963-6B66-4DE1-2FCAF7E41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555190-41EB-63A4-8076-A1C9AD6D8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E6D883-F8F3-16F9-CCE8-B9B307876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214B51-DEE3-D4A4-2A73-63E4F059F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FDD750-09F0-4E53-8C4A-62D0EAC67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2025-04-10T14:12:25Z</dcterms:modified>
</cp:coreProperties>
</file>