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Flå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65884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2B7FDA-86B7-8269-D8FE-34F7174EE7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3388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96573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762B83B-9DD3-466C-2114-DF0508B30A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947097A-C4BE-4548-32E2-82AFFD8660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54084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A53978D-66E5-7DAD-9753-056F36360EA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84547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49444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60C9A3-03A1-E788-AF94-9F6539D994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1925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56ADCC-0992-78DF-A9BD-6E37EF0273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18CC2B-B105-BB2E-BF80-472F9F8A0A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C9C2E2-3EA3-3088-D10D-FB6A1D6A19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932812-8DB6-2CBB-7102-DC73316FE1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005C85B-6AB3-820A-DD2D-EE806B8816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F9F916-1708-6B4E-B094-38669891F8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74B230B-5327-6AFC-907D-114EF3753A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E08B6E-0C53-BCFB-7E5D-8856D688F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02763D-0AA9-1511-B285-950C534E41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2025-04-10T14:12:11Z</dcterms:modified>
</cp:coreProperties>
</file>