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Krødsherad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8862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0996E7-9408-41FC-17EE-778268175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0376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3333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FBBF608-47BD-DEE3-1DF3-C294EB1A9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24E8FF-BCD6-FB7E-48BC-4405581F46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1304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FD93317-F89B-7BE1-3F74-D9D820AA965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3558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3992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49725D-F35D-63D5-4F61-3783388B1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978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6B0B18-9FFB-5904-66E1-A7B5B2F749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9C55CF-D751-AD94-6280-2D6F9E322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62E7D0-96D6-CD5D-E07D-48952F029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3A605B-3E5E-79E4-E817-E190ABC23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031CB3-0963-89AD-BA28-B45C5DF0E2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BE9E7A-C240-23A1-D6A2-22338611B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69E23A-E254-DDCF-58B4-74F9B6E7AC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127317-B8C8-E136-B279-7A97CAF7E1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55E310-1F43-9CD2-2308-331C2B3409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2025-04-10T14:11:57Z</dcterms:modified>
</cp:coreProperties>
</file>