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Modum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35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0E1059-B7A0-19A4-40E1-80BC8526B0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2426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4239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D15105B-116B-2DE7-2C05-0A6CD2D9B4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202AD0-B458-D538-3599-F9792CA813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3310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0BF8648-189B-6A0B-320B-2112DD0F436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1593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4764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AB4042-CE40-28DF-7D54-63A20AF08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2850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E49964-29B0-B250-4856-97B9DB3A8D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6C3399-7C9B-E4A8-B06C-BF7A256DD3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48EED7-EF0F-6F4D-FDF7-90DA4EE06A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9BE92C-2A85-5930-8919-C64453677F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1337D4-7552-3CC0-B1E6-E93BBD35D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5276DB-8176-27C2-E4CB-CD4935166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F37C4C-E41A-37B5-FF7A-89DF4B9ABD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8E74FE-96E7-5AE4-737C-B50C17AD81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AF57DA-89A1-2DCD-1BEE-187B89F64A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2025-04-10T14:11:44Z</dcterms:modified>
</cp:coreProperties>
</file>