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Øvre Eiker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7757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EED3EA-721D-02E3-EF09-C26DE167E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8604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8414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75FE544-788F-5335-92FA-676D39EB6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EC509A-EA36-6BA8-CBEB-6E256A850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25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67AEE5D-F138-AC8C-B6F7-AD12F8CD55E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6757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3916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88F9A5-F6CA-78FE-1024-B4090190E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3223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A139AA-E201-4E43-1B14-D9188638D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6489D1-2C97-F3CE-1C82-EE0430432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0D7986-D6B2-9FA4-0727-039D2ED140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1D69CF-8538-A956-09FC-5000EE017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2142F7-1154-4502-D5D1-D74FE41BEB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5E67D9-8DA6-18A4-69E4-78265F38FD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533C54-E2DC-FE84-E3FF-C683977B84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263749-7CB9-F5BD-55AD-28AF6CB3B0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B5D762-CD99-FE3B-843F-1D3443A36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2025-04-10T14:11:30Z</dcterms:modified>
</cp:coreProperties>
</file>