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5531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F788A8-3438-D06F-61F9-86514DD653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3962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559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A1639A9-FA49-80D3-C838-17440F9D4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17C7E0-E219-DC60-8F0F-4EB3AFFFD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4091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33 792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BE0D089-6A65-A92B-85A1-090AE51C8CE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5905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4573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14 740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5E49B7-B9E7-AF1B-D40D-EF2F85DBC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468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21 671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31AD6A-BC42-FC37-E048-03F2AD3762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CABCC5-2C89-5EF0-FB85-87A34B8BD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AD5FD8-0760-FE94-A8C3-C77FC2E7A9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EB9173-9F0C-87B8-0041-BE3AAFDC4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5D2137-28DB-65C6-A3A0-CB18AAC42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0E8DB5-77E0-8287-52DE-E0F7355A1C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D58325-8C4F-C5D8-B970-6748C3639A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C093C8-F17A-D882-DA18-DD29DD711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8CE5CA-5F3C-6610-6937-A0F6193A45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2025-04-10T14:11:16Z</dcterms:modified>
</cp:coreProperties>
</file>