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Hole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8241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437274-D632-0CB6-DCD0-91DB28F6AB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8316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0194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1E18E6F-17D9-545C-19F6-389B323C0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E04FF9-8CEC-273F-D299-DE34BE4A59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8441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0193155-947B-0F04-44C3-10E8BC7A092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9224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4473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11A529-776A-4C4C-3694-A7EBE3F5E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7222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305618-2F59-C9D3-8318-939DC0E752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072FCE-6BEC-2D81-EF4D-2AAAF9EED4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4CB474-0050-3495-A6C4-9893B6FCB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4422E2-2B6D-99C4-87FA-141C3C05F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989AD66-A83F-3D3A-28AA-E8408A55F1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DC2729-C25C-34C9-A029-BBC84B4C87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962B6D-9E72-8AEA-E604-33996EB57B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DFD7E3-CA8A-90E2-3E73-4C01D4D5B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F75DF3-80B8-2798-68C5-7221FB632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2025-04-10T14:11:03Z</dcterms:modified>
</cp:coreProperties>
</file>