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6991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4B93CB-3E8D-A972-4262-23A1FB6021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3363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8494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732981-E24A-701D-B902-1D5ED1A1A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06BC20-4EF5-E78A-4067-AD421B301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5423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1272D5C-3F73-FE05-08D9-E13D4FD464A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845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484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CCD704-1237-2842-926E-08E4039FF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4826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100BEF-DC0E-E8CA-EA0B-6F961E646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1E0525-AC0A-1377-1B5F-128B42C21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7B435E-F8DE-334A-4169-210920CD2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4CD436-17BF-2EAD-34D4-496CB3C48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5673ED-EA5C-004C-739A-2C9D7F565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796EBF-8310-5283-B816-DD797658C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E39F55-C591-98BB-E495-26BFAB3F7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3D441E-A008-FB88-A337-5193A13C8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1DE0DD-2BD8-43AB-7E02-059AD6403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2025-04-10T14:10:49Z</dcterms:modified>
</cp:coreProperties>
</file>