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Kongsberg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560402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31 238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54 945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33 860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7 187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9 959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62 151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384FDEA-F365-ED0B-12B7-376FB0EF3E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475925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301084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C976789F-7D53-CB83-CC94-306B250B05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F0EF1CF-52BA-6662-7B28-5A31EF92BA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932429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62 151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3537F48E-CFB5-9B74-3BDC-3030FBD172C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481423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407719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18 028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40 735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F22BA66-3BE8-8206-4078-D3CE1C33F3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234821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21 898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36 991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CFB008C-7181-528A-0885-F25AFEC15E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1"/>
            <a:ext cx="510059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8621719-23C1-1CD7-01FF-53BC319158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BA48EC7-5A51-F52E-E346-0F563B06EE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79A9E07-2385-0A08-F691-213A5CFB3F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305EFCC-F317-2076-3B57-A9D77D5D63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4CF4720-1F78-7EA3-72DD-4ADFB74BF3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E51B842-4BE2-7035-3859-9CA052D44A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C9FE2AC-0923-3A93-8D7A-EFB552E182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F0E5B9B-118C-DCB6-A4E4-A70F64FC21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2025-04-10T14:10:35Z</dcterms:modified>
</cp:coreProperties>
</file>